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3105B-1D6B-4EF8-B1EB-4AA3CB4F2F2F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C2CD0-19BF-4576-9C0F-11C61E549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810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come we add</a:t>
            </a:r>
            <a:r>
              <a:rPr lang="en-US" baseline="0" dirty="0" smtClean="0"/>
              <a:t> the –as,-a, etc. why don’t we add a –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, or a –e?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C2CD0-19BF-4576-9C0F-11C61E5490B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805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Write</a:t>
            </a:r>
            <a:r>
              <a:rPr lang="en-US" baseline="0" dirty="0" smtClean="0"/>
              <a:t> a few sentences on the board and have a few students come up to translate them.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C2CD0-19BF-4576-9C0F-11C61E5490B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60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say the </a:t>
            </a:r>
            <a:r>
              <a:rPr lang="en-US" dirty="0" err="1" smtClean="0"/>
              <a:t>english</a:t>
            </a:r>
            <a:r>
              <a:rPr lang="en-US" dirty="0" smtClean="0"/>
              <a:t> translation the students have</a:t>
            </a:r>
            <a:r>
              <a:rPr lang="en-US" baseline="0" dirty="0" smtClean="0"/>
              <a:t> to find the word and hit it first to get 1 point. To get the bonus point they have to conjugate it correctly.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C2CD0-19BF-4576-9C0F-11C61E5490B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30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Write</a:t>
            </a:r>
            <a:r>
              <a:rPr lang="en-US" baseline="0" dirty="0" smtClean="0"/>
              <a:t> a few sentences on the board and have a few students come up to translate them</a:t>
            </a:r>
            <a:r>
              <a:rPr lang="en-US" baseline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C2CD0-19BF-4576-9C0F-11C61E5490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60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9DF6-F05C-4E75-A6FD-33D152C2FDFC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52996-D7A5-470B-993C-68229DA6E33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9DF6-F05C-4E75-A6FD-33D152C2FDFC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52996-D7A5-470B-993C-68229DA6E3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9DF6-F05C-4E75-A6FD-33D152C2FDFC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52996-D7A5-470B-993C-68229DA6E3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9DF6-F05C-4E75-A6FD-33D152C2FDFC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52996-D7A5-470B-993C-68229DA6E3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9DF6-F05C-4E75-A6FD-33D152C2FDFC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52996-D7A5-470B-993C-68229DA6E3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9DF6-F05C-4E75-A6FD-33D152C2FDFC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52996-D7A5-470B-993C-68229DA6E3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9DF6-F05C-4E75-A6FD-33D152C2FDFC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52996-D7A5-470B-993C-68229DA6E33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9DF6-F05C-4E75-A6FD-33D152C2FDFC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52996-D7A5-470B-993C-68229DA6E3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9DF6-F05C-4E75-A6FD-33D152C2FDFC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52996-D7A5-470B-993C-68229DA6E3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9DF6-F05C-4E75-A6FD-33D152C2FDFC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52996-D7A5-470B-993C-68229DA6E3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9DF6-F05C-4E75-A6FD-33D152C2FDFC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52996-D7A5-470B-993C-68229DA6E33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00F9DF6-F05C-4E75-A6FD-33D152C2FDFC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8652996-D7A5-470B-993C-68229DA6E3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dirty="0" err="1" smtClean="0"/>
              <a:t>ar</a:t>
            </a:r>
            <a:r>
              <a:rPr lang="en-US" dirty="0" smtClean="0"/>
              <a:t>/-</a:t>
            </a:r>
            <a:r>
              <a:rPr lang="en-US" dirty="0" err="1" smtClean="0"/>
              <a:t>er</a:t>
            </a:r>
            <a:r>
              <a:rPr lang="en-US" dirty="0" smtClean="0"/>
              <a:t>/-</a:t>
            </a:r>
            <a:r>
              <a:rPr lang="en-US" dirty="0" err="1" smtClean="0"/>
              <a:t>ir</a:t>
            </a:r>
            <a:r>
              <a:rPr lang="en-US" dirty="0" smtClean="0"/>
              <a:t> verbs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9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512511" cy="1143000"/>
          </a:xfrm>
        </p:spPr>
        <p:txBody>
          <a:bodyPr/>
          <a:lstStyle/>
          <a:p>
            <a:r>
              <a:rPr lang="en-US" dirty="0" smtClean="0"/>
              <a:t>AR Verb Conjugations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79704024"/>
              </p:ext>
            </p:extLst>
          </p:nvPr>
        </p:nvGraphicFramePr>
        <p:xfrm>
          <a:off x="457200" y="2438400"/>
          <a:ext cx="82296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4343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Yo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              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nosotros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/as)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  <a:r>
                        <a:rPr lang="en-US" sz="3200" b="1" dirty="0" err="1" smtClean="0">
                          <a:solidFill>
                            <a:schemeClr val="tx1"/>
                          </a:solidFill>
                        </a:rPr>
                        <a:t>amos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tú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               as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vosotros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/as)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3200" b="1" dirty="0" err="1" smtClean="0">
                          <a:solidFill>
                            <a:schemeClr val="tx1"/>
                          </a:solidFill>
                        </a:rPr>
                        <a:t>áis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él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ella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Ud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.)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a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ellos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/as, 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Uds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.)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an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95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1084504"/>
              </p:ext>
            </p:extLst>
          </p:nvPr>
        </p:nvGraphicFramePr>
        <p:xfrm>
          <a:off x="76200" y="1828800"/>
          <a:ext cx="89154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724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Yo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                   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1" baseline="0" dirty="0" err="1" smtClean="0">
                          <a:solidFill>
                            <a:schemeClr val="tx1"/>
                          </a:solidFill>
                        </a:rPr>
                        <a:t>habl</a:t>
                      </a:r>
                      <a:r>
                        <a:rPr lang="en-US" sz="2800" b="1" dirty="0" err="1" smtClean="0">
                          <a:solidFill>
                            <a:srgbClr val="FFFF00"/>
                          </a:solidFill>
                        </a:rPr>
                        <a:t>o</a:t>
                      </a:r>
                      <a:endParaRPr lang="en-US" sz="2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nosotros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/as)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  <a:r>
                        <a:rPr lang="en-US" sz="2800" b="1" dirty="0" err="1" smtClean="0">
                          <a:solidFill>
                            <a:schemeClr val="tx1"/>
                          </a:solidFill>
                        </a:rPr>
                        <a:t>habl</a:t>
                      </a:r>
                      <a:r>
                        <a:rPr lang="en-US" sz="2800" b="1" dirty="0" err="1" smtClean="0">
                          <a:solidFill>
                            <a:srgbClr val="FFFF00"/>
                          </a:solidFill>
                        </a:rPr>
                        <a:t>amos</a:t>
                      </a:r>
                      <a:endParaRPr lang="en-US" sz="2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tú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                    </a:t>
                      </a:r>
                      <a:r>
                        <a:rPr lang="en-US" sz="2800" b="1" dirty="0" err="1" smtClean="0">
                          <a:solidFill>
                            <a:schemeClr val="tx1"/>
                          </a:solidFill>
                        </a:rPr>
                        <a:t>habl</a:t>
                      </a:r>
                      <a:r>
                        <a:rPr lang="en-US" sz="2800" b="1" dirty="0" err="1" smtClean="0">
                          <a:solidFill>
                            <a:srgbClr val="FFFF00"/>
                          </a:solidFill>
                        </a:rPr>
                        <a:t>as</a:t>
                      </a:r>
                      <a:endParaRPr lang="en-US" sz="2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vosotros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/as)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1" dirty="0" err="1" smtClean="0">
                          <a:solidFill>
                            <a:schemeClr val="tx1"/>
                          </a:solidFill>
                        </a:rPr>
                        <a:t>habl</a:t>
                      </a:r>
                      <a:r>
                        <a:rPr lang="en-US" sz="2800" b="1" dirty="0" err="1" smtClean="0">
                          <a:solidFill>
                            <a:srgbClr val="FFFF00"/>
                          </a:solidFill>
                        </a:rPr>
                        <a:t>áis</a:t>
                      </a:r>
                      <a:endParaRPr lang="en-US" sz="2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él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ella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Ud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.)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2800" b="1" dirty="0" err="1" smtClean="0">
                          <a:solidFill>
                            <a:schemeClr val="tx1"/>
                          </a:solidFill>
                        </a:rPr>
                        <a:t>habl</a:t>
                      </a:r>
                      <a:r>
                        <a:rPr lang="en-US" sz="2800" b="1" dirty="0" err="1" smtClean="0">
                          <a:solidFill>
                            <a:srgbClr val="FFFF00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ellos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/as,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Uds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.)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sz="2800" b="1" dirty="0" err="1" smtClean="0">
                          <a:solidFill>
                            <a:schemeClr val="tx1"/>
                          </a:solidFill>
                        </a:rPr>
                        <a:t>habl</a:t>
                      </a:r>
                      <a:r>
                        <a:rPr lang="en-US" sz="2800" b="1" dirty="0" err="1" smtClean="0">
                          <a:solidFill>
                            <a:srgbClr val="FFFF00"/>
                          </a:solidFill>
                        </a:rPr>
                        <a:t>an</a:t>
                      </a:r>
                      <a:endParaRPr lang="en-US" sz="2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447800" y="609600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 err="1" smtClean="0"/>
              <a:t>Hablar</a:t>
            </a:r>
            <a:r>
              <a:rPr lang="en-US" dirty="0" smtClean="0"/>
              <a:t> = to talk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87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-ER Verb Conjugations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3951220"/>
              </p:ext>
            </p:extLst>
          </p:nvPr>
        </p:nvGraphicFramePr>
        <p:xfrm>
          <a:off x="381000" y="1508867"/>
          <a:ext cx="82296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Yo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              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nosotros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/as)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tú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              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vosotros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/as)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él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ella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Ud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.)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ellos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/as, 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Uds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.)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71800" y="15240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o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391400" y="2687007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en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391400" y="1571767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emos</a:t>
            </a:r>
            <a:endParaRPr lang="en-US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971800" y="209156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es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91400" y="2133598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éis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971800" y="2687007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</a:t>
            </a:r>
            <a:endParaRPr lang="en-US" sz="3600" b="1" dirty="0"/>
          </a:p>
        </p:txBody>
      </p:sp>
      <p:graphicFrame>
        <p:nvGraphicFramePr>
          <p:cNvPr id="1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8138491"/>
              </p:ext>
            </p:extLst>
          </p:nvPr>
        </p:nvGraphicFramePr>
        <p:xfrm>
          <a:off x="152400" y="4406289"/>
          <a:ext cx="8991600" cy="17506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5800"/>
                <a:gridCol w="4495800"/>
              </a:tblGrid>
              <a:tr h="583557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Yo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         com        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nosotros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/as)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com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83557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tú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         com    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vosotros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/as)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com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83557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él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ella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Ud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.)  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com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ellos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/as,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Uds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.)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com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601639" y="335094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Comer = to eat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352800" y="4406289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</a:rPr>
              <a:t>o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2800" y="5009401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FFFF00"/>
                </a:solidFill>
              </a:rPr>
              <a:t>es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52800" y="5521866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e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72400" y="436307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FFFF00"/>
                </a:solidFill>
              </a:rPr>
              <a:t>emos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53149" y="5009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FFFF00"/>
                </a:solidFill>
              </a:rPr>
              <a:t>éis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69239" y="5530036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en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1447800" y="609600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ER Verb Conjugations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82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0"/>
            <a:ext cx="6512511" cy="1143000"/>
          </a:xfrm>
        </p:spPr>
        <p:txBody>
          <a:bodyPr/>
          <a:lstStyle/>
          <a:p>
            <a:r>
              <a:rPr lang="en-US" dirty="0" err="1" smtClean="0"/>
              <a:t>Matamoscas</a:t>
            </a:r>
            <a:r>
              <a:rPr lang="en-US" dirty="0" smtClean="0"/>
              <a:t> con </a:t>
            </a:r>
            <a:r>
              <a:rPr lang="en-US" dirty="0" err="1" smtClean="0"/>
              <a:t>conjugaciones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34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4024" y="92458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Acampar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0" y="2949025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Bailar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917442" y="5873198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Bucear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781800" y="372362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Pescar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44958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Leer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260331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Correr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32004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Comer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0" y="40136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Cantar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914400" y="5702573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Caminar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7162800" y="1091737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Pintar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676400" y="424684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Descansar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3581400" y="145124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Escribir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9097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-ER Verb Conjugations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9864940"/>
              </p:ext>
            </p:extLst>
          </p:nvPr>
        </p:nvGraphicFramePr>
        <p:xfrm>
          <a:off x="381000" y="1508867"/>
          <a:ext cx="82296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Yo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              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nosotros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/as)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tú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              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vosotros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/as)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él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ella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Ud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.)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ellos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/as, 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Uds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.)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71800" y="15240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o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391400" y="2687007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en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391400" y="1571767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i</a:t>
            </a:r>
            <a:r>
              <a:rPr lang="en-US" sz="3600" b="1" dirty="0" err="1" smtClean="0"/>
              <a:t>mos</a:t>
            </a:r>
            <a:endParaRPr lang="en-US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971800" y="209156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e</a:t>
            </a:r>
            <a:r>
              <a:rPr lang="en-US" sz="3600" b="1" dirty="0" err="1" smtClean="0"/>
              <a:t>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91400" y="2133598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í</a:t>
            </a:r>
            <a:r>
              <a:rPr lang="en-US" sz="3600" b="1" dirty="0" err="1" smtClean="0"/>
              <a:t>s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971800" y="2687007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</a:t>
            </a:r>
            <a:endParaRPr lang="en-US" sz="3600" b="1" dirty="0"/>
          </a:p>
        </p:txBody>
      </p:sp>
      <p:graphicFrame>
        <p:nvGraphicFramePr>
          <p:cNvPr id="1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9382947"/>
              </p:ext>
            </p:extLst>
          </p:nvPr>
        </p:nvGraphicFramePr>
        <p:xfrm>
          <a:off x="152400" y="4406289"/>
          <a:ext cx="8991600" cy="17506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5800"/>
                <a:gridCol w="4495800"/>
              </a:tblGrid>
              <a:tr h="583557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Yo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      </a:t>
                      </a:r>
                      <a:r>
                        <a:rPr lang="en-US" sz="3200" b="1" dirty="0" err="1" smtClean="0">
                          <a:solidFill>
                            <a:schemeClr val="tx1"/>
                          </a:solidFill>
                        </a:rPr>
                        <a:t>escrib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   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nosotros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sz="3200" b="1" dirty="0" err="1" smtClean="0">
                          <a:solidFill>
                            <a:schemeClr val="tx1"/>
                          </a:solidFill>
                        </a:rPr>
                        <a:t>escrib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83557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</a:rPr>
                        <a:t>tú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      </a:t>
                      </a:r>
                      <a:r>
                        <a:rPr lang="en-US" sz="3200" b="1" dirty="0" err="1" smtClean="0">
                          <a:solidFill>
                            <a:schemeClr val="tx1"/>
                          </a:solidFill>
                        </a:rPr>
                        <a:t>escrib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vosotros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3200" b="1" dirty="0" err="1" smtClean="0">
                          <a:solidFill>
                            <a:schemeClr val="tx1"/>
                          </a:solidFill>
                        </a:rPr>
                        <a:t>escrib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83557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él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ella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Ud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.) </a:t>
                      </a:r>
                      <a:r>
                        <a:rPr lang="en-US" sz="2800" b="1" dirty="0" err="1" smtClean="0">
                          <a:solidFill>
                            <a:schemeClr val="tx1"/>
                          </a:solidFill>
                        </a:rPr>
                        <a:t>escrib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ellos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Uds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.)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sz="3200" b="1" baseline="0" dirty="0" err="1" smtClean="0">
                          <a:solidFill>
                            <a:schemeClr val="tx1"/>
                          </a:solidFill>
                        </a:rPr>
                        <a:t>escrib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601639" y="335094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Escribir</a:t>
            </a:r>
            <a:r>
              <a:rPr lang="en-US" dirty="0" smtClean="0"/>
              <a:t> = to write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352800" y="4406289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</a:rPr>
              <a:t>o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2800" y="493964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FFFF00"/>
                </a:solidFill>
              </a:rPr>
              <a:t>es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44922" y="5521865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e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72400" y="436307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rgbClr val="FFFF00"/>
                </a:solidFill>
              </a:rPr>
              <a:t>i</a:t>
            </a:r>
            <a:r>
              <a:rPr lang="en-US" sz="3600" b="1" dirty="0" err="1" smtClean="0">
                <a:solidFill>
                  <a:srgbClr val="FFFF00"/>
                </a:solidFill>
              </a:rPr>
              <a:t>mos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84111" y="4938967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rgbClr val="FFFF00"/>
                </a:solidFill>
              </a:rPr>
              <a:t>í</a:t>
            </a:r>
            <a:r>
              <a:rPr lang="en-US" sz="3600" b="1" dirty="0" err="1" smtClean="0">
                <a:solidFill>
                  <a:srgbClr val="FFFF00"/>
                </a:solidFill>
              </a:rPr>
              <a:t>s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60311" y="5530036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en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1447800" y="609600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IR Verb Conjugations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88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913</TotalTime>
  <Words>341</Words>
  <Application>Microsoft Office PowerPoint</Application>
  <PresentationFormat>On-screen Show (4:3)</PresentationFormat>
  <Paragraphs>90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Slipstream</vt:lpstr>
      <vt:lpstr>-ar/-er/-ir verbs</vt:lpstr>
      <vt:lpstr>AR Verb Conjugations</vt:lpstr>
      <vt:lpstr>PowerPoint Presentation</vt:lpstr>
      <vt:lpstr>-ER Verb Conjugations</vt:lpstr>
      <vt:lpstr>Matamoscas con conjugaciones</vt:lpstr>
      <vt:lpstr>PowerPoint Presentation</vt:lpstr>
      <vt:lpstr>-ER Verb Conjugations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-ar/-er/-ir verbs</dc:title>
  <dc:creator>490teacher</dc:creator>
  <cp:lastModifiedBy>490teacher</cp:lastModifiedBy>
  <cp:revision>5</cp:revision>
  <dcterms:created xsi:type="dcterms:W3CDTF">2012-01-25T01:12:33Z</dcterms:created>
  <dcterms:modified xsi:type="dcterms:W3CDTF">2012-01-25T16:25:39Z</dcterms:modified>
</cp:coreProperties>
</file>